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4" r:id="rId3"/>
    <p:sldMasterId id="214748366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Ubuntu"/>
      <p:regular r:id="rId10"/>
      <p:bold r:id="rId11"/>
      <p:italic r:id="rId12"/>
      <p:boldItalic r:id="rId13"/>
    </p:embeddedFont>
    <p:embeddedFont>
      <p:font typeface="Arial Narrow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Ubuntu-bold.fntdata"/><Relationship Id="rId10" Type="http://schemas.openxmlformats.org/officeDocument/2006/relationships/font" Target="fonts/Ubuntu-regular.fntdata"/><Relationship Id="rId13" Type="http://schemas.openxmlformats.org/officeDocument/2006/relationships/font" Target="fonts/Ubuntu-boldItalic.fntdata"/><Relationship Id="rId12" Type="http://schemas.openxmlformats.org/officeDocument/2006/relationships/font" Target="fonts/Ubuntu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font" Target="fonts/ArialNarrow-bold.fntdata"/><Relationship Id="rId14" Type="http://schemas.openxmlformats.org/officeDocument/2006/relationships/font" Target="fonts/ArialNarrow-regular.fntdata"/><Relationship Id="rId17" Type="http://schemas.openxmlformats.org/officeDocument/2006/relationships/font" Target="fonts/ArialNarrow-boldItalic.fntdata"/><Relationship Id="rId16" Type="http://schemas.openxmlformats.org/officeDocument/2006/relationships/font" Target="fonts/ArialNarrow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a1202eecec_3_43:notes"/>
          <p:cNvSpPr txBox="1"/>
          <p:nvPr>
            <p:ph idx="1" type="body"/>
          </p:nvPr>
        </p:nvSpPr>
        <p:spPr>
          <a:xfrm>
            <a:off x="685800" y="4343378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g2a1202eecec_3_43:notes"/>
          <p:cNvSpPr/>
          <p:nvPr>
            <p:ph idx="2" type="sldImg"/>
          </p:nvPr>
        </p:nvSpPr>
        <p:spPr>
          <a:xfrm>
            <a:off x="1143225" y="685778"/>
            <a:ext cx="4572300" cy="3428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a115c36c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a115c36c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5219b1d2b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5219b1d2b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a1202eecec_3_125:notes"/>
          <p:cNvSpPr txBox="1"/>
          <p:nvPr>
            <p:ph idx="1" type="body"/>
          </p:nvPr>
        </p:nvSpPr>
        <p:spPr>
          <a:xfrm>
            <a:off x="685800" y="4343378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g2a1202eecec_3_125:notes"/>
          <p:cNvSpPr/>
          <p:nvPr>
            <p:ph idx="2" type="sldImg"/>
          </p:nvPr>
        </p:nvSpPr>
        <p:spPr>
          <a:xfrm>
            <a:off x="1143225" y="685778"/>
            <a:ext cx="4572300" cy="3428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 type="obj">
  <p:cSld name="OBJECT"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6583680" y="4783455"/>
            <a:ext cx="2103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0" y="149799"/>
            <a:ext cx="9144000" cy="4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 txBox="1"/>
          <p:nvPr>
            <p:ph idx="1" type="body"/>
          </p:nvPr>
        </p:nvSpPr>
        <p:spPr>
          <a:xfrm>
            <a:off x="433025" y="926478"/>
            <a:ext cx="4627800" cy="331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6583680" y="4783455"/>
            <a:ext cx="2103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ctrTitle"/>
          </p:nvPr>
        </p:nvSpPr>
        <p:spPr>
          <a:xfrm>
            <a:off x="685800" y="1594485"/>
            <a:ext cx="77724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1371600" y="2880360"/>
            <a:ext cx="6400800" cy="12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583680" y="4783455"/>
            <a:ext cx="2103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0" y="149799"/>
            <a:ext cx="9144000" cy="4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45720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2" type="body"/>
          </p:nvPr>
        </p:nvSpPr>
        <p:spPr>
          <a:xfrm>
            <a:off x="470916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6583680" y="4783455"/>
            <a:ext cx="2103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/>
          <p:nvPr>
            <p:ph type="title"/>
          </p:nvPr>
        </p:nvSpPr>
        <p:spPr>
          <a:xfrm>
            <a:off x="0" y="149799"/>
            <a:ext cx="9144000" cy="4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8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583680" y="4783455"/>
            <a:ext cx="2103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rt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6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/>
          <p:nvPr>
            <p:ph type="title"/>
          </p:nvPr>
        </p:nvSpPr>
        <p:spPr>
          <a:xfrm>
            <a:off x="0" y="149799"/>
            <a:ext cx="9144000" cy="4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6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433025" y="926478"/>
            <a:ext cx="4627800" cy="331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5" name="Google Shape;55;p13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583680" y="4783455"/>
            <a:ext cx="2103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1pPr>
            <a:lvl2pPr indent="0" lvl="1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2pPr>
            <a:lvl3pPr indent="0" lvl="2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3pPr>
            <a:lvl4pPr indent="0" lvl="3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4pPr>
            <a:lvl5pPr indent="0" lvl="4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5pPr>
            <a:lvl6pPr indent="0" lvl="5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6pPr>
            <a:lvl7pPr indent="0" lvl="6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7pPr>
            <a:lvl8pPr indent="0" lvl="7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8pPr>
            <a:lvl9pPr indent="0" lvl="8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hyperlink" Target="https://int.onlyplay.net/integration/request_frame/?game=piggytap" TargetMode="External"/><Relationship Id="rId5" Type="http://schemas.openxmlformats.org/officeDocument/2006/relationships/hyperlink" Target="https://drive.google.com/drive/folders/1ZZIVQMaOfdUDyJjwuhd4nO8u85s8RyJF" TargetMode="External"/><Relationship Id="rId6" Type="http://schemas.openxmlformats.org/officeDocument/2006/relationships/hyperlink" Target="https://docs.google.com/presentation/d/19Qk1feNVHhfnulxr8LyUg7LyecC64dS-Id0AbT6KMYM/edit#slide=id.g25219b1d2b2_0_0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/>
          <p:nvPr/>
        </p:nvSpPr>
        <p:spPr>
          <a:xfrm>
            <a:off x="0" y="149800"/>
            <a:ext cx="3948000" cy="485700"/>
          </a:xfrm>
          <a:prstGeom prst="rect">
            <a:avLst/>
          </a:prstGeom>
          <a:gradFill>
            <a:gsLst>
              <a:gs pos="0">
                <a:srgbClr val="FFDE35"/>
              </a:gs>
              <a:gs pos="100000">
                <a:srgbClr val="FFDE35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0"/>
          <p:cNvSpPr txBox="1"/>
          <p:nvPr/>
        </p:nvSpPr>
        <p:spPr>
          <a:xfrm>
            <a:off x="360000" y="185575"/>
            <a:ext cx="6174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600">
                <a:solidFill>
                  <a:srgbClr val="F8F8F8"/>
                </a:solidFill>
                <a:latin typeface="Ubuntu"/>
                <a:ea typeface="Ubuntu"/>
                <a:cs typeface="Ubuntu"/>
                <a:sym typeface="Ubuntu"/>
              </a:rPr>
              <a:t>Easter Skin </a:t>
            </a:r>
            <a:r>
              <a:rPr b="1" lang="ru" sz="1600">
                <a:solidFill>
                  <a:srgbClr val="F8F8F8"/>
                </a:solidFill>
                <a:latin typeface="Ubuntu"/>
                <a:ea typeface="Ubuntu"/>
                <a:cs typeface="Ubuntu"/>
                <a:sym typeface="Ubuntu"/>
              </a:rPr>
              <a:t>(v.1.4 update)</a:t>
            </a:r>
            <a:endParaRPr b="1" sz="1600">
              <a:solidFill>
                <a:srgbClr val="F8F8F8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95" name="Google Shape;95;p20"/>
          <p:cNvSpPr txBox="1"/>
          <p:nvPr/>
        </p:nvSpPr>
        <p:spPr>
          <a:xfrm>
            <a:off x="236200" y="1051325"/>
            <a:ext cx="4715100" cy="39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600">
                <a:solidFill>
                  <a:schemeClr val="accent6"/>
                </a:solidFill>
                <a:latin typeface="Ubuntu"/>
                <a:ea typeface="Ubuntu"/>
                <a:cs typeface="Ubuntu"/>
                <a:sym typeface="Ubuntu"/>
              </a:rPr>
              <a:t>Introducing the Egg-cellent Easter Skin! 🐣</a:t>
            </a:r>
            <a:endParaRPr b="1" sz="1600">
              <a:solidFill>
                <a:schemeClr val="accent6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Update your game icon of Piggy Tap and feel the magic of Easter Day! </a:t>
            </a:r>
            <a:endParaRPr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Your favorite casino game just got a springtime makeover that'll make you want to do the bunny hop all day long! 🐇</a:t>
            </a:r>
            <a:endParaRPr b="1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6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Easter Skin (from March 23 until April 30, 2026)</a:t>
            </a:r>
            <a:endParaRPr b="1" sz="16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600">
                <a:solidFill>
                  <a:srgbClr val="F8F8F8"/>
                </a:solidFill>
                <a:latin typeface="Ubuntu"/>
                <a:ea typeface="Ubuntu"/>
                <a:cs typeface="Ubuntu"/>
                <a:sym typeface="Ubuntu"/>
              </a:rPr>
              <a:t>Piggy Tap        Piggy Tap</a:t>
            </a:r>
            <a:r>
              <a:rPr b="1" lang="ru" sz="1600">
                <a:solidFill>
                  <a:srgbClr val="EAD1DC"/>
                </a:solidFill>
                <a:latin typeface="Ubuntu"/>
                <a:ea typeface="Ubuntu"/>
                <a:cs typeface="Ubuntu"/>
                <a:sym typeface="Ubuntu"/>
              </a:rPr>
              <a:t> </a:t>
            </a:r>
            <a:r>
              <a:rPr b="1" lang="ru" sz="1600">
                <a:solidFill>
                  <a:srgbClr val="FFFF00"/>
                </a:solidFill>
                <a:latin typeface="Ubuntu"/>
                <a:ea typeface="Ubuntu"/>
                <a:cs typeface="Ubuntu"/>
                <a:sym typeface="Ubuntu"/>
              </a:rPr>
              <a:t>Easter Skin</a:t>
            </a:r>
            <a:endParaRPr b="1" sz="1600">
              <a:solidFill>
                <a:srgbClr val="FFFF00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96" name="Google Shape;96;p20"/>
          <p:cNvSpPr/>
          <p:nvPr/>
        </p:nvSpPr>
        <p:spPr>
          <a:xfrm flipH="1" rot="10800000">
            <a:off x="1370275" y="4401525"/>
            <a:ext cx="212700" cy="200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/>
          <p:nvPr/>
        </p:nvSpPr>
        <p:spPr>
          <a:xfrm>
            <a:off x="360000" y="896125"/>
            <a:ext cx="4864800" cy="34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Game name:</a:t>
            </a:r>
            <a:r>
              <a:rPr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 </a:t>
            </a:r>
            <a:r>
              <a:rPr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Piggy Tap </a:t>
            </a:r>
            <a:endParaRPr sz="12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Release date:</a:t>
            </a:r>
            <a:r>
              <a:rPr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 9/11/2023</a:t>
            </a:r>
            <a:endParaRPr sz="12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Game type:</a:t>
            </a:r>
            <a:r>
              <a:rPr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 lucky tapper, instant win, multiplayer</a:t>
            </a:r>
            <a:endParaRPr sz="12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Theme:</a:t>
            </a:r>
            <a:r>
              <a:rPr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 </a:t>
            </a:r>
            <a:r>
              <a:rPr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  pigs, gold, piggy bank, clover, crystals</a:t>
            </a:r>
            <a:endParaRPr sz="12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RTP: 96.98%</a:t>
            </a:r>
            <a:endParaRPr sz="12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HIT:</a:t>
            </a:r>
            <a:r>
              <a:rPr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 ~10.74% </a:t>
            </a:r>
            <a:endParaRPr sz="12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Volatility:</a:t>
            </a:r>
            <a:r>
              <a:rPr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 ~7.1385 </a:t>
            </a:r>
            <a:endParaRPr sz="12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Max Exposure:</a:t>
            </a:r>
            <a:r>
              <a:rPr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 3948 xBet</a:t>
            </a:r>
            <a:endParaRPr sz="12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FreeBets: </a:t>
            </a:r>
            <a:r>
              <a:rPr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available</a:t>
            </a:r>
            <a:endParaRPr sz="12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Platform:</a:t>
            </a:r>
            <a:r>
              <a:rPr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 HTML5</a:t>
            </a:r>
            <a:endParaRPr sz="12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Supported browsers: </a:t>
            </a:r>
            <a:r>
              <a:rPr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Google Chrome, Opera, Safari</a:t>
            </a:r>
            <a:endParaRPr sz="12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Game orientation:</a:t>
            </a:r>
            <a:r>
              <a:rPr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 Portrait</a:t>
            </a:r>
            <a:endParaRPr sz="12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Game resolution:</a:t>
            </a:r>
            <a:r>
              <a:rPr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 9:19.5</a:t>
            </a:r>
            <a:endParaRPr sz="12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Currencies:</a:t>
            </a:r>
            <a:r>
              <a:rPr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 all (including crypto)</a:t>
            </a:r>
            <a:endParaRPr sz="12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Languages:</a:t>
            </a:r>
            <a:r>
              <a:rPr lang="ru" sz="12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 EN, ES, DE, TR, ZH, IT, JA, RU, PT, PT(BR), HI, FA, KO, UK</a:t>
            </a:r>
            <a:endParaRPr b="1" sz="12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02" name="Google Shape;102;p21"/>
          <p:cNvSpPr/>
          <p:nvPr/>
        </p:nvSpPr>
        <p:spPr>
          <a:xfrm>
            <a:off x="5576725" y="3675070"/>
            <a:ext cx="2433300" cy="5145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68E300"/>
              </a:gs>
              <a:gs pos="100000">
                <a:srgbClr val="54B700"/>
              </a:gs>
            </a:gsLst>
            <a:lin ang="5400700" scaled="0"/>
          </a:gradFill>
          <a:ln cap="flat" cmpd="sng" w="19050">
            <a:solidFill>
              <a:srgbClr val="FFDB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600">
                <a:solidFill>
                  <a:schemeClr val="lt1"/>
                </a:solidFill>
                <a:uFill>
                  <a:noFill/>
                </a:uFill>
                <a:latin typeface="Ubuntu"/>
                <a:ea typeface="Ubuntu"/>
                <a:cs typeface="Ubuntu"/>
                <a:sym typeface="Ubuntu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Demo</a:t>
            </a:r>
            <a:endParaRPr b="1" sz="16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03" name="Google Shape;103;p21"/>
          <p:cNvSpPr/>
          <p:nvPr/>
        </p:nvSpPr>
        <p:spPr>
          <a:xfrm>
            <a:off x="5576725" y="4314245"/>
            <a:ext cx="2433300" cy="5145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E77A0"/>
              </a:gs>
              <a:gs pos="100000">
                <a:srgbClr val="FF578A"/>
              </a:gs>
            </a:gsLst>
            <a:lin ang="5400012" scaled="0"/>
          </a:gradFill>
          <a:ln cap="flat" cmpd="sng" w="19050">
            <a:solidFill>
              <a:srgbClr val="FFDB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600">
                <a:solidFill>
                  <a:schemeClr val="lt1"/>
                </a:solidFill>
                <a:uFill>
                  <a:noFill/>
                </a:uFill>
                <a:latin typeface="Ubuntu"/>
                <a:ea typeface="Ubuntu"/>
                <a:cs typeface="Ubuntu"/>
                <a:sym typeface="Ubuntu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Download Assets</a:t>
            </a:r>
            <a:endParaRPr b="1" sz="16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04" name="Google Shape;104;p21"/>
          <p:cNvSpPr txBox="1"/>
          <p:nvPr/>
        </p:nvSpPr>
        <p:spPr>
          <a:xfrm>
            <a:off x="360000" y="4222950"/>
            <a:ext cx="4997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chemeClr val="lt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Click here for full game presentation 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05" name="Google Shape;105;p21"/>
          <p:cNvSpPr/>
          <p:nvPr/>
        </p:nvSpPr>
        <p:spPr>
          <a:xfrm>
            <a:off x="0" y="149800"/>
            <a:ext cx="3948000" cy="485700"/>
          </a:xfrm>
          <a:prstGeom prst="rect">
            <a:avLst/>
          </a:prstGeom>
          <a:gradFill>
            <a:gsLst>
              <a:gs pos="0">
                <a:srgbClr val="FFDE35"/>
              </a:gs>
              <a:gs pos="100000">
                <a:srgbClr val="FFDE35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1"/>
          <p:cNvSpPr txBox="1"/>
          <p:nvPr/>
        </p:nvSpPr>
        <p:spPr>
          <a:xfrm>
            <a:off x="360000" y="185575"/>
            <a:ext cx="6174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rPr>
              <a:t>Game details</a:t>
            </a:r>
            <a:endParaRPr b="1" sz="1600">
              <a:solidFill>
                <a:srgbClr val="FFFFFF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